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3" r:id="rId5"/>
    <p:sldId id="269" r:id="rId6"/>
    <p:sldId id="270" r:id="rId7"/>
    <p:sldId id="273" r:id="rId8"/>
    <p:sldId id="271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mot qui change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/ </a:t>
            </a: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endParaRPr lang="fr-FR" dirty="0"/>
          </a:p>
          <a:p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prend </a:t>
            </a:r>
            <a:r>
              <a:rPr lang="fr-FR" sz="4400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</a:t>
            </a:r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photo. </a:t>
            </a:r>
          </a:p>
          <a:p>
            <a:pPr marL="114300" indent="0">
              <a:buNone/>
            </a:pPr>
            <a:r>
              <a:rPr lang="fr-FR" sz="4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 des ………………</a:t>
            </a:r>
            <a:endParaRPr lang="fr-FR" sz="4400" dirty="0">
              <a:solidFill>
                <a:schemeClr val="tx1"/>
              </a:solidFill>
            </a:endParaRPr>
          </a:p>
          <a:p>
            <a:endParaRPr lang="fr-FR" sz="44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/ </a:t>
            </a: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prend </a:t>
            </a:r>
            <a:r>
              <a:rPr lang="fr-FR" sz="4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</a:t>
            </a:r>
            <a:r>
              <a:rPr lang="fr-FR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photo. </a:t>
            </a:r>
          </a:p>
          <a:p>
            <a:pPr marL="114300" indent="0">
              <a:buFont typeface="Arial" pitchFamily="34" charset="0"/>
              <a:buNone/>
            </a:pPr>
            <a:r>
              <a:rPr lang="fr-FR" sz="4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prend </a:t>
            </a:r>
            <a:r>
              <a:rPr lang="fr-FR" sz="4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lang="fr-FR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4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</a:t>
            </a:r>
            <a:r>
              <a:rPr lang="fr-FR" sz="4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</a:t>
            </a:r>
            <a:endParaRPr lang="fr-FR" sz="4400" dirty="0">
              <a:solidFill>
                <a:srgbClr val="FF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67E82D49-C037-4567-B79D-B4ADB5818FD9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F4944A"/>
                </a:solidFill>
              </a:rPr>
              <a:t>CE1</a:t>
            </a:r>
            <a:endParaRPr lang="fr-FR" dirty="0">
              <a:solidFill>
                <a:srgbClr val="F4944A"/>
              </a:solidFill>
            </a:endParaRP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188EEFF8-CF7A-4FB6-9733-BDFC4F6DCC8E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enfant joue avec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ballon. </a:t>
            </a:r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……………………………. des …………..</a:t>
            </a:r>
            <a:endParaRPr lang="fr-FR" sz="3600" dirty="0"/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34F9D9CF-9077-44C7-B899-1E8283FE2EB0}"/>
              </a:ext>
            </a:extLst>
          </p:cNvPr>
          <p:cNvSpPr txBox="1">
            <a:spLocks/>
          </p:cNvSpPr>
          <p:nvPr/>
        </p:nvSpPr>
        <p:spPr>
          <a:xfrm>
            <a:off x="426128" y="4158051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A0BDE788-6244-4616-8AD0-7AEB6A6E0729}"/>
              </a:ext>
            </a:extLst>
          </p:cNvPr>
          <p:cNvSpPr txBox="1">
            <a:spLocks/>
          </p:cNvSpPr>
          <p:nvPr/>
        </p:nvSpPr>
        <p:spPr>
          <a:xfrm>
            <a:off x="426128" y="4874013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chien mangeait un os. </a:t>
            </a:r>
          </a:p>
          <a:p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Les…..................................</a:t>
            </a:r>
            <a:endParaRPr lang="fr-FR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37352B33-9D87-4FAE-8582-72900C9F9CBE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F4944A"/>
                </a:solidFill>
              </a:rPr>
              <a:t>CE1</a:t>
            </a:r>
            <a:endParaRPr lang="fr-FR" dirty="0">
              <a:solidFill>
                <a:srgbClr val="F4944A"/>
              </a:solidFill>
            </a:endParaRP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DD1DB09B-EAF8-4F12-89D0-87837B1B4EBC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enfant joue avec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ballon. </a:t>
            </a:r>
          </a:p>
          <a:p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enfant joue avec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ballon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3A5931FF-64C2-4E73-A657-62AAF7CA4AE0}"/>
              </a:ext>
            </a:extLst>
          </p:cNvPr>
          <p:cNvSpPr txBox="1">
            <a:spLocks/>
          </p:cNvSpPr>
          <p:nvPr/>
        </p:nvSpPr>
        <p:spPr>
          <a:xfrm>
            <a:off x="426128" y="4158051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E2EC825E-3585-417A-96F3-2B8502DD134A}"/>
              </a:ext>
            </a:extLst>
          </p:cNvPr>
          <p:cNvSpPr txBox="1">
            <a:spLocks/>
          </p:cNvSpPr>
          <p:nvPr/>
        </p:nvSpPr>
        <p:spPr>
          <a:xfrm>
            <a:off x="426128" y="4874013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chien mangeait un os. </a:t>
            </a:r>
          </a:p>
          <a:p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chien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mangeai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</a:t>
            </a:r>
            <a:r>
              <a:rPr lang="fr-F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B460447E-330E-4520-A60E-0DCDD4257DD7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C33754CD-F599-4C47-8297-9BCAEDB07720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cherche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feutre. </a:t>
            </a:r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………………. ses ……………..</a:t>
            </a:r>
            <a:endParaRPr lang="fr-FR" sz="3600" dirty="0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C4F1A616-1FFF-47B3-8315-8D88467FC7D4}"/>
              </a:ext>
            </a:extLst>
          </p:cNvPr>
          <p:cNvSpPr txBox="1">
            <a:spLocks/>
          </p:cNvSpPr>
          <p:nvPr/>
        </p:nvSpPr>
        <p:spPr>
          <a:xfrm>
            <a:off x="426128" y="4288654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75CB6D3E-11F4-4544-B308-65F24FB8F0A8}"/>
              </a:ext>
            </a:extLst>
          </p:cNvPr>
          <p:cNvSpPr txBox="1">
            <a:spLocks/>
          </p:cNvSpPr>
          <p:nvPr/>
        </p:nvSpPr>
        <p:spPr>
          <a:xfrm>
            <a:off x="426128" y="5004616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Dehors, </a:t>
            </a:r>
            <a:r>
              <a:rPr lang="fr-FR" sz="3600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enfant jouait.</a:t>
            </a:r>
          </a:p>
          <a:p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…………., des ……………………….…</a:t>
            </a:r>
            <a:endParaRPr lang="fr-FR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263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37352B33-9D87-4FAE-8582-72900C9F9CBE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3A5931FF-64C2-4E73-A657-62AAF7CA4AE0}"/>
              </a:ext>
            </a:extLst>
          </p:cNvPr>
          <p:cNvSpPr txBox="1">
            <a:spLocks/>
          </p:cNvSpPr>
          <p:nvPr/>
        </p:nvSpPr>
        <p:spPr>
          <a:xfrm>
            <a:off x="426128" y="4158051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3CD8A85B-2B07-4492-813D-516B0C924517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cherche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feutre. </a:t>
            </a:r>
          </a:p>
          <a:p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cherche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feutre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/>
          </a:p>
        </p:txBody>
      </p:sp>
      <p:sp>
        <p:nvSpPr>
          <p:cNvPr id="21" name="Espace réservé du contenu 5">
            <a:extLst>
              <a:ext uri="{FF2B5EF4-FFF2-40B4-BE49-F238E27FC236}">
                <a16:creationId xmlns:a16="http://schemas.microsoft.com/office/drawing/2014/main" id="{F84741B7-1BA4-4C0D-A752-36FA9305550E}"/>
              </a:ext>
            </a:extLst>
          </p:cNvPr>
          <p:cNvSpPr txBox="1">
            <a:spLocks/>
          </p:cNvSpPr>
          <p:nvPr/>
        </p:nvSpPr>
        <p:spPr>
          <a:xfrm>
            <a:off x="426128" y="5004616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Dehors,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enfant jouait.</a:t>
            </a:r>
          </a:p>
          <a:p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Dehors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enfant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jouai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935760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7114AC4-4B10-455B-8AB7-BBAE092FF887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7B91C20B-6FEE-496E-9959-2B667489D062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rangent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cartable. </a:t>
            </a:r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………………. les ……………..</a:t>
            </a:r>
            <a:endParaRPr lang="fr-FR" sz="3600" dirty="0"/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035D5814-77ED-4FAF-AD5A-0430A6DB9AB8}"/>
              </a:ext>
            </a:extLst>
          </p:cNvPr>
          <p:cNvSpPr txBox="1">
            <a:spLocks/>
          </p:cNvSpPr>
          <p:nvPr/>
        </p:nvSpPr>
        <p:spPr>
          <a:xfrm>
            <a:off x="426128" y="4288654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A3B75B2A-EE01-4F6F-B08F-9AB109B1BA8D}"/>
              </a:ext>
            </a:extLst>
          </p:cNvPr>
          <p:cNvSpPr txBox="1">
            <a:spLocks/>
          </p:cNvSpPr>
          <p:nvPr/>
        </p:nvSpPr>
        <p:spPr>
          <a:xfrm>
            <a:off x="426128" y="5004616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a </a:t>
            </a:r>
            <a:r>
              <a:rPr lang="fr-FR" sz="3600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beau stylo.</a:t>
            </a:r>
          </a:p>
          <a:p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………des ……………………….…</a:t>
            </a:r>
            <a:endParaRPr lang="fr-FR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635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37352B33-9D87-4FAE-8582-72900C9F9CBE}"/>
              </a:ext>
            </a:extLst>
          </p:cNvPr>
          <p:cNvSpPr txBox="1">
            <a:spLocks/>
          </p:cNvSpPr>
          <p:nvPr/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F4944A"/>
                </a:solidFill>
              </a:rPr>
              <a:t>CE1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3A5931FF-64C2-4E73-A657-62AAF7CA4AE0}"/>
              </a:ext>
            </a:extLst>
          </p:cNvPr>
          <p:cNvSpPr txBox="1">
            <a:spLocks/>
          </p:cNvSpPr>
          <p:nvPr/>
        </p:nvSpPr>
        <p:spPr>
          <a:xfrm>
            <a:off x="426128" y="4158051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>
                <a:solidFill>
                  <a:srgbClr val="9EC979"/>
                </a:solidFill>
              </a:rPr>
              <a:t>CE2</a:t>
            </a:r>
          </a:p>
        </p:txBody>
      </p:sp>
      <p:sp>
        <p:nvSpPr>
          <p:cNvPr id="12" name="Espace réservé du contenu 5">
            <a:extLst>
              <a:ext uri="{FF2B5EF4-FFF2-40B4-BE49-F238E27FC236}">
                <a16:creationId xmlns:a16="http://schemas.microsoft.com/office/drawing/2014/main" id="{3385647B-FF0D-45BE-81BB-E10C4BC426ED}"/>
              </a:ext>
            </a:extLst>
          </p:cNvPr>
          <p:cNvSpPr txBox="1">
            <a:spLocks/>
          </p:cNvSpPr>
          <p:nvPr/>
        </p:nvSpPr>
        <p:spPr>
          <a:xfrm>
            <a:off x="426128" y="2438400"/>
            <a:ext cx="8260672" cy="14450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rangent le cartable. </a:t>
            </a:r>
          </a:p>
          <a:p>
            <a:r>
              <a:rPr lang="fr-FR" sz="360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rangent </a:t>
            </a:r>
            <a:r>
              <a:rPr lang="fr-FR" sz="36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</a:t>
            </a:r>
            <a:r>
              <a:rPr lang="fr-FR" sz="3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cartable</a:t>
            </a:r>
            <a:r>
              <a:rPr lang="fr-FR" sz="36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/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DD711F62-BBBF-4BA0-9F87-787B4B3204D2}"/>
              </a:ext>
            </a:extLst>
          </p:cNvPr>
          <p:cNvSpPr txBox="1">
            <a:spLocks/>
          </p:cNvSpPr>
          <p:nvPr/>
        </p:nvSpPr>
        <p:spPr>
          <a:xfrm>
            <a:off x="426128" y="5004616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a un beau stylo.</a:t>
            </a:r>
          </a:p>
          <a:p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a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beau</a:t>
            </a:r>
            <a:r>
              <a:rPr lang="fr-FR" sz="36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fr-FR" sz="3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stylo</a:t>
            </a:r>
            <a:r>
              <a:rPr lang="fr-FR" sz="36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4076411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234</Words>
  <Application>Microsoft Office PowerPoint</Application>
  <PresentationFormat>Grand écran</PresentationFormat>
  <Paragraphs>67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Rituels</vt:lpstr>
      <vt:lpstr>Change le mot indiqué  attention aux accords !</vt:lpstr>
      <vt:lpstr>Correction</vt:lpstr>
      <vt:lpstr>Change le mot indiqué  attention aux accords !</vt:lpstr>
      <vt:lpstr>Correction</vt:lpstr>
      <vt:lpstr>Change le mot indiqué  attention aux accords !</vt:lpstr>
      <vt:lpstr>Correction</vt:lpstr>
      <vt:lpstr>Change le mot indiqué  attention aux accords !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13</cp:revision>
  <dcterms:created xsi:type="dcterms:W3CDTF">2021-07-17T07:25:24Z</dcterms:created>
  <dcterms:modified xsi:type="dcterms:W3CDTF">2022-07-15T18:07:05Z</dcterms:modified>
</cp:coreProperties>
</file>